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9" r:id="rId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E71"/>
    <a:srgbClr val="006699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L’Olivier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L’Olivier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à L’Olivier</a:t>
            </a: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JUILLET </a:t>
            </a:r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2021</a:t>
            </a: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3271" y="2697714"/>
            <a:ext cx="1003150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Fête des anniversaires de juillet en compagnie de l’accordéoniste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Nadine. Un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bon après-midi passé en plein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air.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44" y="3509824"/>
            <a:ext cx="3331936" cy="22258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261" y="3509824"/>
            <a:ext cx="3351407" cy="22342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061" y="3509824"/>
            <a:ext cx="3358218" cy="223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04" y="66842"/>
            <a:ext cx="4984566" cy="33264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442" y="66842"/>
            <a:ext cx="4967964" cy="33119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804" y="3482112"/>
            <a:ext cx="4984566" cy="33263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442" y="3482112"/>
            <a:ext cx="4979659" cy="33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2103120" y="1479325"/>
            <a:ext cx="30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3126" y="461590"/>
            <a:ext cx="101941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318760" algn="l"/>
              </a:tabLst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Cet après-midi, avec le soleil, on retrouve les jeux en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extérieur. Au choix :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pétanque ou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Molky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1479323"/>
            <a:ext cx="2978729" cy="44726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859" y="1479324"/>
            <a:ext cx="2978710" cy="44726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722" y="1500377"/>
            <a:ext cx="2967729" cy="445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44" y="167843"/>
            <a:ext cx="3497250" cy="23342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193" y="193331"/>
            <a:ext cx="3471505" cy="2308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621" y="2623450"/>
            <a:ext cx="2742757" cy="41141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115" y="2623449"/>
            <a:ext cx="2742758" cy="41141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384" y="2623449"/>
            <a:ext cx="2739682" cy="41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11405" y="250516"/>
            <a:ext cx="4368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u="sng" dirty="0">
                <a:solidFill>
                  <a:srgbClr val="0070C0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RECETTE GATEAU AUX POMMES</a:t>
            </a:r>
            <a:endParaRPr lang="fr-FR" sz="2000" dirty="0">
              <a:solidFill>
                <a:srgbClr val="0070C0"/>
              </a:solidFill>
              <a:latin typeface="Muli-Regula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5781" y="1493180"/>
            <a:ext cx="4256117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5318760" algn="l"/>
              </a:tabLst>
            </a:pPr>
            <a:r>
              <a:rPr lang="fr-FR" b="1" u="sng" dirty="0" smtClean="0">
                <a:solidFill>
                  <a:prstClr val="white">
                    <a:lumMod val="50000"/>
                  </a:prst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INGREDIENTS</a:t>
            </a:r>
          </a:p>
          <a:p>
            <a:pPr lvl="0" algn="just">
              <a:lnSpc>
                <a:spcPct val="115000"/>
              </a:lnSpc>
              <a:tabLst>
                <a:tab pos="5318760" algn="l"/>
              </a:tabLst>
            </a:pPr>
            <a:endParaRPr lang="fr-FR" b="1" dirty="0" smtClean="0">
              <a:solidFill>
                <a:prstClr val="white">
                  <a:lumMod val="50000"/>
                </a:prst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5318760" algn="l"/>
              </a:tabLst>
            </a:pP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125 gr beurre</a:t>
            </a:r>
          </a:p>
          <a:p>
            <a:pPr lvl="0" algn="just">
              <a:lnSpc>
                <a:spcPct val="115000"/>
              </a:lnSpc>
              <a:tabLst>
                <a:tab pos="5318760" algn="l"/>
              </a:tabLst>
            </a:pP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125 gr farine</a:t>
            </a:r>
          </a:p>
          <a:p>
            <a:pPr lvl="0" algn="just">
              <a:lnSpc>
                <a:spcPct val="115000"/>
              </a:lnSpc>
              <a:tabLst>
                <a:tab pos="5318760" algn="l"/>
              </a:tabLst>
            </a:pP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120 gr sucre</a:t>
            </a:r>
          </a:p>
          <a:p>
            <a:pPr lvl="0" algn="just">
              <a:lnSpc>
                <a:spcPct val="115000"/>
              </a:lnSpc>
              <a:tabLst>
                <a:tab pos="5318760" algn="l"/>
              </a:tabLst>
            </a:pP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2 sachets vanille</a:t>
            </a:r>
          </a:p>
          <a:p>
            <a:pPr lvl="0" algn="just">
              <a:lnSpc>
                <a:spcPct val="115000"/>
              </a:lnSpc>
              <a:tabLst>
                <a:tab pos="5318760" algn="l"/>
              </a:tabLst>
            </a:pP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½ sachet levure</a:t>
            </a:r>
          </a:p>
          <a:p>
            <a:pPr lvl="0" algn="just">
              <a:lnSpc>
                <a:spcPct val="115000"/>
              </a:lnSpc>
              <a:tabLst>
                <a:tab pos="5318760" algn="l"/>
              </a:tabLst>
            </a:pP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3 œufs</a:t>
            </a:r>
          </a:p>
          <a:p>
            <a:pPr lvl="0" algn="just">
              <a:lnSpc>
                <a:spcPct val="115000"/>
              </a:lnSpc>
              <a:tabLst>
                <a:tab pos="5318760" algn="l"/>
              </a:tabLst>
            </a:pP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3 pommes</a:t>
            </a:r>
          </a:p>
          <a:p>
            <a:pPr lvl="0" algn="just">
              <a:lnSpc>
                <a:spcPct val="115000"/>
              </a:lnSpc>
              <a:tabLst>
                <a:tab pos="5318760" algn="l"/>
              </a:tabLst>
            </a:pPr>
            <a:endParaRPr lang="fr-FR" b="1" dirty="0">
              <a:solidFill>
                <a:prstClr val="white">
                  <a:lumMod val="50000"/>
                </a:prst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5318760" algn="l"/>
              </a:tabLst>
            </a:pP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Allumer le four à 180°</a:t>
            </a:r>
            <a:endParaRPr lang="fr-FR" dirty="0">
              <a:solidFill>
                <a:prstClr val="white">
                  <a:lumMod val="50000"/>
                </a:prst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8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884" y="981332"/>
            <a:ext cx="269284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1. Peler les pommes et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couper en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petits morceaux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681" y="225880"/>
            <a:ext cx="3838325" cy="25588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59635" y="3622117"/>
            <a:ext cx="2477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2. Ensuite, mélanger le sucre, le sucre vanillé avec les œufs, puis  ajouter la farine, le beurre fondu, la levure. Terminer par ajouter les pommes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272" y="3735691"/>
            <a:ext cx="3791237" cy="25321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753" y="3735690"/>
            <a:ext cx="3805394" cy="25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1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934" y="1053602"/>
            <a:ext cx="3211484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3. Verser dans le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moule.</a:t>
            </a:r>
            <a:endParaRPr lang="fr-FR" dirty="0" smtClean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Mettre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au four et surveiller la cuisson environ 15 min.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351" y="254043"/>
            <a:ext cx="3956568" cy="26470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976" y="3389821"/>
            <a:ext cx="4779151" cy="31835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64428" y="4781525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Bonne dégustation</a:t>
            </a:r>
            <a:endParaRPr lang="fr-FR" dirty="0">
              <a:solidFill>
                <a:srgbClr val="0070C0"/>
              </a:solidFill>
              <a:latin typeface="Muli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3359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3927" y="1504603"/>
            <a:ext cx="87976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DEVINETTE DU MOIS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D’AOUT</a:t>
            </a: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QUEL EST L’AMI QU’ON NE PEUT PAS SUPPORTER ?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ctr"/>
            <a:endParaRPr lang="fr-FR" dirty="0" smtClean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ctr"/>
            <a:endParaRPr lang="fr-FR" dirty="0" smtClean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ctr"/>
            <a:endParaRPr lang="fr-FR" dirty="0" smtClean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REPONSE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DU MOIS DE JUIN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la bouteille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4825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5642</TotalTime>
  <Words>162</Words>
  <Application>Microsoft Office PowerPoint</Application>
  <PresentationFormat>Grand écran</PresentationFormat>
  <Paragraphs>34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132</cp:revision>
  <cp:lastPrinted>2021-02-17T08:42:55Z</cp:lastPrinted>
  <dcterms:created xsi:type="dcterms:W3CDTF">2020-10-05T12:28:51Z</dcterms:created>
  <dcterms:modified xsi:type="dcterms:W3CDTF">2021-08-05T12:58:39Z</dcterms:modified>
</cp:coreProperties>
</file>