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"/>
  </p:handoutMasterIdLst>
  <p:sldIdLst>
    <p:sldId id="256" r:id="rId2"/>
    <p:sldId id="257" r:id="rId3"/>
    <p:sldId id="263" r:id="rId4"/>
    <p:sldId id="265" r:id="rId5"/>
    <p:sldId id="266" r:id="rId6"/>
    <p:sldId id="264" r:id="rId7"/>
    <p:sldId id="261" r:id="rId8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E01E71"/>
    <a:srgbClr val="FF6699"/>
    <a:srgbClr val="CC0066"/>
    <a:srgbClr val="B17ED8"/>
    <a:srgbClr val="F4E73E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9843-916D-4CFB-8DAD-28337194BBD3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E4-A45B-4FEA-BBDA-5B605084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Foyer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de Vie du Bois </a:t>
              </a:r>
              <a:r>
                <a:rPr lang="fr-FR" sz="2000" b="1" baseline="0" dirty="0" err="1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Mocqua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2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AA5-ED54-4264-BAD1-A2C8C3D96000}" type="datetimeFigureOut">
              <a:rPr lang="fr-FR" smtClean="0"/>
              <a:t>05/08/2021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C257-2C6D-4554-AACF-EDD0B76D5704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Foyer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de Vie du Bois </a:t>
              </a:r>
              <a:r>
                <a:rPr lang="fr-FR" sz="2000" b="1" baseline="0" dirty="0" err="1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Mocqua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4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3271" y="445711"/>
            <a:ext cx="1003150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La Vie Quotidienne </a:t>
            </a:r>
          </a:p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au Bois </a:t>
            </a:r>
            <a:r>
              <a:rPr lang="fr-FR" sz="5400" b="1" dirty="0" err="1" smtClean="0">
                <a:solidFill>
                  <a:srgbClr val="006699"/>
                </a:solidFill>
                <a:latin typeface="Century Gothic" panose="020B0502020202020204" pitchFamily="34" charset="0"/>
              </a:rPr>
              <a:t>Mocqua</a:t>
            </a:r>
            <a:endParaRPr lang="fr-FR" sz="5400" b="1" dirty="0" smtClean="0">
              <a:solidFill>
                <a:srgbClr val="006699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JUILLET </a:t>
            </a:r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2021</a:t>
            </a:r>
          </a:p>
          <a:p>
            <a:pPr lvl="0"/>
            <a:endParaRPr lang="fr-FR" sz="800" dirty="0" smtClean="0">
              <a:solidFill>
                <a:srgbClr val="7D7D7D"/>
              </a:solidFill>
              <a:latin typeface="Muli-Regular"/>
            </a:endParaRPr>
          </a:p>
          <a:p>
            <a:pPr lvl="0"/>
            <a:endParaRPr lang="fr-FR" dirty="0" smtClean="0">
              <a:solidFill>
                <a:srgbClr val="7D7D7D"/>
              </a:solidFill>
              <a:latin typeface="Muli-Regular"/>
            </a:endParaRPr>
          </a:p>
          <a:p>
            <a:pPr lvl="0"/>
            <a:endParaRPr lang="fr-FR" dirty="0">
              <a:solidFill>
                <a:srgbClr val="7D7D7D"/>
              </a:solidFill>
              <a:latin typeface="Muli-Regular"/>
            </a:endParaRPr>
          </a:p>
          <a:p>
            <a:pPr lvl="0"/>
            <a:endParaRPr lang="fr-FR" dirty="0" smtClean="0">
              <a:solidFill>
                <a:srgbClr val="7D7D7D"/>
              </a:solidFill>
              <a:latin typeface="Muli-Regular"/>
            </a:endParaRPr>
          </a:p>
          <a:p>
            <a:pPr lvl="0"/>
            <a:endParaRPr lang="fr-FR" dirty="0">
              <a:solidFill>
                <a:srgbClr val="7D7D7D"/>
              </a:solidFill>
              <a:latin typeface="Muli-Regular"/>
            </a:endParaRPr>
          </a:p>
          <a:p>
            <a:pPr lvl="0"/>
            <a:r>
              <a:rPr lang="fr-FR" dirty="0" smtClean="0">
                <a:solidFill>
                  <a:srgbClr val="7D7D7D"/>
                </a:solidFill>
                <a:latin typeface="Muli-Regular"/>
              </a:rPr>
              <a:t>Les </a:t>
            </a:r>
            <a:r>
              <a:rPr lang="fr-FR" dirty="0">
                <a:solidFill>
                  <a:srgbClr val="7D7D7D"/>
                </a:solidFill>
                <a:latin typeface="Muli-Regular"/>
              </a:rPr>
              <a:t>activités sont programmées du lundi au vendredi de 10h00 à 18h00.</a:t>
            </a:r>
          </a:p>
          <a:p>
            <a:pPr lvl="0"/>
            <a:r>
              <a:rPr lang="fr-FR" dirty="0">
                <a:solidFill>
                  <a:srgbClr val="7D7D7D"/>
                </a:solidFill>
                <a:latin typeface="Muli-Regular"/>
              </a:rPr>
              <a:t>Elles sont proposées en petits groupes ou individuellement.</a:t>
            </a:r>
          </a:p>
          <a:p>
            <a:pPr lvl="0"/>
            <a:endParaRPr lang="fr-FR" sz="800" b="1" dirty="0" smtClean="0">
              <a:solidFill>
                <a:srgbClr val="006699"/>
              </a:solidFill>
              <a:latin typeface="Muli-Regular"/>
            </a:endParaRPr>
          </a:p>
          <a:p>
            <a:pPr lvl="0"/>
            <a:endParaRPr lang="fr-FR" sz="2000" b="1" dirty="0">
              <a:solidFill>
                <a:srgbClr val="006699"/>
              </a:solidFill>
              <a:latin typeface="Muli-Regular"/>
            </a:endParaRPr>
          </a:p>
          <a:p>
            <a:pPr lvl="0"/>
            <a:endParaRPr lang="fr-FR" sz="2400" b="1" dirty="0" smtClean="0">
              <a:solidFill>
                <a:srgbClr val="E01E7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3739" y="111810"/>
            <a:ext cx="95596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b="1" dirty="0">
                <a:solidFill>
                  <a:srgbClr val="006699"/>
                </a:solidFill>
                <a:latin typeface="Muli-Regular"/>
              </a:rPr>
              <a:t>Sorties extérieures :</a:t>
            </a:r>
          </a:p>
          <a:p>
            <a:pPr lvl="0"/>
            <a:r>
              <a:rPr lang="fr-FR" dirty="0">
                <a:solidFill>
                  <a:prstClr val="white">
                    <a:lumMod val="50000"/>
                  </a:prst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Les sorties se poursuivent tout l’été.</a:t>
            </a:r>
          </a:p>
          <a:p>
            <a:pPr lvl="0"/>
            <a:r>
              <a:rPr lang="fr-FR" dirty="0">
                <a:solidFill>
                  <a:prstClr val="white">
                    <a:lumMod val="50000"/>
                  </a:prst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 26 juillet, une sortie avec repas au bord de l’eau et promenade en bateau était organisée à Marans.</a:t>
            </a:r>
            <a:endParaRPr lang="fr-FR" dirty="0">
              <a:solidFill>
                <a:prstClr val="white">
                  <a:lumMod val="50000"/>
                </a:prst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496" y="1418600"/>
            <a:ext cx="3212870" cy="240812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671" y="1418599"/>
            <a:ext cx="3212935" cy="24081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304" y="1418599"/>
            <a:ext cx="3232958" cy="242471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496" y="3959295"/>
            <a:ext cx="3212870" cy="246599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671" y="3968439"/>
            <a:ext cx="3200677" cy="24020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304" y="3968439"/>
            <a:ext cx="3182388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2407" y="100064"/>
            <a:ext cx="1004454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b="1" dirty="0">
                <a:solidFill>
                  <a:srgbClr val="0070C0"/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Jeudi de l’été :</a:t>
            </a:r>
            <a:endParaRPr lang="fr-FR" sz="2000" dirty="0">
              <a:solidFill>
                <a:srgbClr val="0070C0"/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Tous les ans, la Mairie de Luçon organise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« Les jeudis de l’été »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dans les rues du centre-ville.  De nombreux spectacles musicaux sont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proposés, gratuitement,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aux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visiteurs,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dans différents endroits de la ville.  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Cette année, en raison des conditions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sanitaires,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quelques concerts sont proposés dans le Jardin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Dumaine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, les 22 et 29 juillet, et 19 août.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Les résidents qui le souhaitent sont accompagnés pour profiter de ces spectacles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Sortie du 22 juillet :</a:t>
            </a:r>
            <a:endParaRPr lang="fr-FR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845" y="2739157"/>
            <a:ext cx="2828789" cy="377375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276" y="2739157"/>
            <a:ext cx="2840982" cy="37859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569" y="2769640"/>
            <a:ext cx="2822693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68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2951" y="150763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Sortie du 29 juillet :</a:t>
            </a:r>
            <a:endParaRPr lang="fr-FR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16" y="786288"/>
            <a:ext cx="4414918" cy="29461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33" y="831448"/>
            <a:ext cx="4355726" cy="29009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11" y="3890357"/>
            <a:ext cx="4216253" cy="280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6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75905" y="109754"/>
            <a:ext cx="10227426" cy="2121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b="1" dirty="0">
                <a:solidFill>
                  <a:srgbClr val="0070C0"/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Projet « Les résidents font de l’art » :</a:t>
            </a:r>
            <a:endParaRPr lang="fr-FR" sz="2000" dirty="0">
              <a:solidFill>
                <a:srgbClr val="0070C0"/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Depuis plusieurs mois, quelques résidents des EHPAD La Roseraie, l’Olivier et du foyer de vie du Bois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Mocqua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 créent des peintures sur toiles pour embellir leur lieu de vie. A ce jour, plusieurs tableaux sont déjà réalisés.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L’ensemble des œuvres seront exposées dans les résidences. Les familles et la population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Luçonnaise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 pourront les découvrir lors d’un vernissage.</a:t>
            </a:r>
            <a:endParaRPr lang="fr-FR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05" y="2423671"/>
            <a:ext cx="3454483" cy="2302988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77" y="2900753"/>
            <a:ext cx="3309504" cy="23029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870" y="3213380"/>
            <a:ext cx="3208246" cy="32571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23754" y="4767133"/>
            <a:ext cx="1604927" cy="286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Foyer Bois </a:t>
            </a:r>
            <a:r>
              <a:rPr lang="fr-FR" sz="1200" b="1" dirty="0" err="1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Mocqua</a:t>
            </a:r>
            <a:endParaRPr lang="fr-FR" sz="11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66" y="5203741"/>
            <a:ext cx="1378904" cy="2918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EHPAD L’Olivier</a:t>
            </a:r>
            <a:endParaRPr lang="fr-FR" sz="11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17739" y="6470533"/>
            <a:ext cx="1623971" cy="286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EHPAD La Roseraie</a:t>
            </a:r>
            <a:endParaRPr lang="fr-FR" sz="11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794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59280" y="161963"/>
            <a:ext cx="100944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b="1" dirty="0" smtClean="0">
                <a:solidFill>
                  <a:srgbClr val="0070C0"/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Grillades</a:t>
            </a:r>
            <a:r>
              <a:rPr lang="fr-FR" sz="2000" b="1" dirty="0">
                <a:solidFill>
                  <a:srgbClr val="0070C0"/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fr-FR" sz="2000" dirty="0">
              <a:solidFill>
                <a:srgbClr val="0070C0"/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fr-FR" dirty="0" smtClean="0">
                <a:solidFill>
                  <a:prstClr val="white">
                    <a:lumMod val="50000"/>
                  </a:prst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 21 juillet, un repas « grillades » a été organisé à la résidence.</a:t>
            </a:r>
          </a:p>
          <a:p>
            <a:pPr lvl="0" algn="just"/>
            <a:r>
              <a:rPr lang="fr-FR" dirty="0" smtClean="0">
                <a:solidFill>
                  <a:prstClr val="white">
                    <a:lumMod val="50000"/>
                  </a:prst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 repas était fourni par les cuisines de l’hôpital ; les saucisses et merguez ont été cuites sur place, par le personnel présent.</a:t>
            </a:r>
          </a:p>
          <a:p>
            <a:pPr lvl="0" algn="just"/>
            <a:r>
              <a:rPr lang="fr-FR" dirty="0" smtClean="0">
                <a:solidFill>
                  <a:prstClr val="white">
                    <a:lumMod val="50000"/>
                  </a:prst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Prochain repas à thème le 20 août pour des « moules / frites ».</a:t>
            </a:r>
            <a:endParaRPr lang="fr-FR" dirty="0">
              <a:solidFill>
                <a:prstClr val="white">
                  <a:lumMod val="50000"/>
                </a:prst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499" y="1670068"/>
            <a:ext cx="3731075" cy="248738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949" y="1670069"/>
            <a:ext cx="3734519" cy="248968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499" y="4281499"/>
            <a:ext cx="3779848" cy="251786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1948" y="4250998"/>
            <a:ext cx="3734519" cy="24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46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5935" y="428179"/>
            <a:ext cx="923461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000" b="1" u="sng" dirty="0" smtClean="0">
                <a:solidFill>
                  <a:srgbClr val="006699"/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PLANIFICATION </a:t>
            </a:r>
            <a:r>
              <a:rPr lang="fr-FR" sz="2000" b="1" u="sng" dirty="0">
                <a:solidFill>
                  <a:srgbClr val="006699"/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D’ACTIVITES POUR LE MOIS </a:t>
            </a:r>
            <a:r>
              <a:rPr lang="fr-FR" sz="2000" b="1" u="sng" dirty="0" smtClean="0">
                <a:solidFill>
                  <a:srgbClr val="006699"/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D’AOUT</a:t>
            </a:r>
            <a:endParaRPr lang="fr-FR" sz="2000" dirty="0">
              <a:solidFill>
                <a:srgbClr val="006699"/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fr-FR" dirty="0" smtClean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activités peuvent être modifiées en fonction de la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météo.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visios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 sont programmées en fonction des demandes des résidents et des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familles.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- 2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soins esthétiques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- 4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pique-nique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- 5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menuiserie, sports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- 6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pétanque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- 10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osez bouger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- 11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pique-nique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- 12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détente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- 16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zumba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- 19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randonnée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- 24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zumba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- 25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</a:t>
            </a:r>
            <a:r>
              <a:rPr lang="fr-FR">
                <a:solidFill>
                  <a:schemeClr val="bg1">
                    <a:lumMod val="50000"/>
                  </a:schemeClr>
                </a:solidFill>
                <a:latin typeface="Muli-Regular"/>
              </a:rPr>
              <a:t>: </a:t>
            </a:r>
            <a:r>
              <a:rPr lang="fr-FR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pique-nique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- 27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cuisine du déjeuner pour un groupe de 5 résidents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- 30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détente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- 31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pique nique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Veillées « Jeux d’été et glaces » : 7, 14, 21 et 28 août</a:t>
            </a:r>
          </a:p>
        </p:txBody>
      </p:sp>
    </p:spTree>
    <p:extLst>
      <p:ext uri="{BB962C8B-B14F-4D97-AF65-F5344CB8AC3E}">
        <p14:creationId xmlns:p14="http://schemas.microsoft.com/office/powerpoint/2010/main" val="9765081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5599</TotalTime>
  <Words>85</Words>
  <Application>Microsoft Office PowerPoint</Application>
  <PresentationFormat>Grand écran</PresentationFormat>
  <Paragraphs>52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Muli-Regular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CHD Vendee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OIRY Angèle</dc:creator>
  <cp:lastModifiedBy>GAUTIER Gwladys</cp:lastModifiedBy>
  <cp:revision>112</cp:revision>
  <cp:lastPrinted>2021-02-17T08:42:55Z</cp:lastPrinted>
  <dcterms:created xsi:type="dcterms:W3CDTF">2020-10-05T12:28:51Z</dcterms:created>
  <dcterms:modified xsi:type="dcterms:W3CDTF">2021-08-05T12:27:37Z</dcterms:modified>
</cp:coreProperties>
</file>