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3" r:id="rId9"/>
    <p:sldId id="264" r:id="rId10"/>
    <p:sldId id="266" r:id="rId11"/>
    <p:sldId id="267" r:id="rId12"/>
    <p:sldId id="268" r:id="rId13"/>
    <p:sldId id="269" r:id="rId1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</a:t>
              </a:r>
            </a:p>
            <a:p>
              <a:pPr algn="ctr"/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26/07/2021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La Roseraie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La Roseraie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Juin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3653969"/>
            <a:ext cx="4613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 21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juin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, à l’occasion de la fête de la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musique, Léonie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, baladeuse de mécanique, est venue nous faire découvrir son orgue de barbarie.</a:t>
            </a:r>
          </a:p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Certains résidents ont même pu tester l’instrument !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372" y="2907924"/>
            <a:ext cx="5553937" cy="3688400"/>
          </a:xfrm>
          <a:prstGeom prst="rect">
            <a:avLst/>
          </a:prstGeom>
        </p:spPr>
      </p:pic>
      <p:sp>
        <p:nvSpPr>
          <p:cNvPr id="6" name="Émoticône 5"/>
          <p:cNvSpPr/>
          <p:nvPr/>
        </p:nvSpPr>
        <p:spPr>
          <a:xfrm>
            <a:off x="8578735" y="4746567"/>
            <a:ext cx="290945" cy="26600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Émoticône 6"/>
          <p:cNvSpPr/>
          <p:nvPr/>
        </p:nvSpPr>
        <p:spPr>
          <a:xfrm>
            <a:off x="8911244" y="4688378"/>
            <a:ext cx="141316" cy="15794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62082">
            <a:off x="2169665" y="908135"/>
            <a:ext cx="4773759" cy="316829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9787">
            <a:off x="7208153" y="2361175"/>
            <a:ext cx="4157832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0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6009" y="762391"/>
            <a:ext cx="6981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Une petite partie de palets, en intérieur, un jour de mauvais temps.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143" y="1651343"/>
            <a:ext cx="3084287" cy="41123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177" y="1651343"/>
            <a:ext cx="5486402" cy="41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644" y="211227"/>
            <a:ext cx="4856364" cy="64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36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6863" y="165232"/>
            <a:ext cx="6353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Mme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Peloteau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a fait un peu de lecture à d’autres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résidentes.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168" y="902329"/>
            <a:ext cx="9228120" cy="54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7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6961" y="77782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fr-FR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574" y="94559"/>
            <a:ext cx="4754880" cy="31548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605" y="3486609"/>
            <a:ext cx="4944544" cy="3277572"/>
          </a:xfrm>
          <a:prstGeom prst="rect">
            <a:avLst/>
          </a:prstGeom>
        </p:spPr>
      </p:pic>
      <p:sp>
        <p:nvSpPr>
          <p:cNvPr id="9" name="Émoticône 8"/>
          <p:cNvSpPr/>
          <p:nvPr/>
        </p:nvSpPr>
        <p:spPr>
          <a:xfrm>
            <a:off x="9304560" y="1485706"/>
            <a:ext cx="299258" cy="30153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G:\_ Animatrices\Hélène animation\photos 2021\fete de la musqiue étage\P100031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b="9621"/>
          <a:stretch/>
        </p:blipFill>
        <p:spPr bwMode="auto">
          <a:xfrm rot="5400000">
            <a:off x="1205515" y="1528417"/>
            <a:ext cx="5476192" cy="3974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6465" y="0"/>
            <a:ext cx="92758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  <a:p>
            <a:r>
              <a:rPr lang="fr-FR" dirty="0"/>
              <a:t> </a:t>
            </a:r>
            <a:endParaRPr lang="fr-FR" sz="1200" dirty="0">
              <a:solidFill>
                <a:schemeClr val="bg1">
                  <a:lumMod val="50000"/>
                </a:schemeClr>
              </a:solidFill>
              <a:effectLst/>
              <a:latin typeface="Muli-Regular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36" y="646331"/>
            <a:ext cx="3793152" cy="57176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359" y="1339386"/>
            <a:ext cx="6209069" cy="46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40904" y="1910057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Un peu de bricolage sur le thème de l’été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425" y="811328"/>
            <a:ext cx="5159016" cy="34247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64" y="3019076"/>
            <a:ext cx="4807542" cy="360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86" y="533901"/>
            <a:ext cx="4456157" cy="594154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793" y="533901"/>
            <a:ext cx="4462534" cy="59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06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0335" y="232006"/>
            <a:ext cx="8354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Au RDC, nous avons épluché les légumes pour la première soupe faite maison !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74" y="1528484"/>
            <a:ext cx="5544739" cy="416319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363" y="820286"/>
            <a:ext cx="4120213" cy="54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08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67" y="1020393"/>
            <a:ext cx="6272209" cy="469927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182" y="1020393"/>
            <a:ext cx="3580399" cy="4699272"/>
          </a:xfrm>
          <a:prstGeom prst="rect">
            <a:avLst/>
          </a:prstGeom>
        </p:spPr>
      </p:pic>
      <p:sp>
        <p:nvSpPr>
          <p:cNvPr id="6" name="Émoticône 5"/>
          <p:cNvSpPr/>
          <p:nvPr/>
        </p:nvSpPr>
        <p:spPr>
          <a:xfrm>
            <a:off x="4926563" y="1726163"/>
            <a:ext cx="447870" cy="410547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1138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36" y="460184"/>
            <a:ext cx="7978823" cy="59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5957" y="575779"/>
            <a:ext cx="5878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On profite toujours des rayons du soleil quand il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y en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 !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898" y="1127418"/>
            <a:ext cx="3210202" cy="42843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100" y="1985834"/>
            <a:ext cx="2848247" cy="42843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347" y="1127418"/>
            <a:ext cx="2848179" cy="428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465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5586</TotalTime>
  <Words>112</Words>
  <Application>Microsoft Office PowerPoint</Application>
  <PresentationFormat>Grand écran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134</cp:revision>
  <cp:lastPrinted>2021-02-17T08:42:55Z</cp:lastPrinted>
  <dcterms:created xsi:type="dcterms:W3CDTF">2020-10-05T12:28:51Z</dcterms:created>
  <dcterms:modified xsi:type="dcterms:W3CDTF">2021-07-26T12:48:04Z</dcterms:modified>
</cp:coreProperties>
</file>