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E71"/>
    <a:srgbClr val="006699"/>
    <a:srgbClr val="FF6699"/>
    <a:srgbClr val="CC0066"/>
    <a:srgbClr val="B17ED8"/>
    <a:srgbClr val="F4E73E"/>
    <a:srgbClr val="EEC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D9843-916D-4CFB-8DAD-28337194BBD3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FD3E4-A45B-4FEA-BBDA-5B605084B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99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EHPAD</a:t>
              </a:r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algn="ctr"/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L’Olivier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85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72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50AA5-ED54-4264-BAD1-A2C8C3D96000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C257-2C6D-4554-AACF-EDD0B76D5704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EHPAD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L’Olivier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42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63271" y="445711"/>
            <a:ext cx="1003150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La Vie Quotidienne </a:t>
            </a:r>
          </a:p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à L’Olivier</a:t>
            </a:r>
          </a:p>
          <a:p>
            <a:pPr algn="ctr"/>
            <a:r>
              <a:rPr lang="fr-FR" sz="2800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Mai 2021</a:t>
            </a:r>
          </a:p>
          <a:p>
            <a:pPr lvl="0"/>
            <a:endParaRPr lang="fr-FR" dirty="0" smtClean="0">
              <a:solidFill>
                <a:srgbClr val="7D7D7D"/>
              </a:solidFill>
              <a:latin typeface="Muli-Regula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3271" y="2745736"/>
            <a:ext cx="10031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kern="600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Premier déjeuner dans le </a:t>
            </a:r>
            <a:r>
              <a:rPr lang="fr-FR" kern="600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patio.</a:t>
            </a:r>
          </a:p>
          <a:p>
            <a:r>
              <a:rPr lang="fr-FR" kern="600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fr-FR" kern="600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fonction de la </a:t>
            </a:r>
            <a:r>
              <a:rPr lang="fr-FR" kern="600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météo, </a:t>
            </a:r>
            <a:r>
              <a:rPr lang="fr-FR" kern="600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les résidents qui le désirent pourront prendre leur repas du midi soit dans le </a:t>
            </a:r>
            <a:r>
              <a:rPr lang="fr-FR" kern="600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jardin, </a:t>
            </a:r>
            <a:r>
              <a:rPr lang="fr-FR" kern="600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soit dans le </a:t>
            </a:r>
            <a:r>
              <a:rPr lang="fr-FR" kern="600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patio. </a:t>
            </a:r>
            <a:r>
              <a:rPr lang="fr-FR" kern="600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Quel bonheur de manger dehors…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460" y="3670250"/>
            <a:ext cx="4607295" cy="307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2890" y="189413"/>
            <a:ext cx="516038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Opération nettoyage et transformation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d’objets…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598" y="852822"/>
            <a:ext cx="4064284" cy="27133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768" y="2051178"/>
            <a:ext cx="4940858" cy="329390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888" y="3841018"/>
            <a:ext cx="4045994" cy="270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2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91806" y="189413"/>
            <a:ext cx="3754553" cy="391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u="sng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RECETTE DE MADELEINES (96)</a:t>
            </a:r>
            <a:endParaRPr lang="fr-FR" sz="1200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03120" y="1479325"/>
            <a:ext cx="3092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</a:t>
            </a:r>
            <a:r>
              <a:rPr lang="fr-FR" u="sng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INGREDIENTS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250 gr beurre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250 gr farine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250 gr sucre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2 sachets sucre vanillé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1 sachet levure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3 œufs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Allumer le four à 180°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00817" y="1901836"/>
            <a:ext cx="5134739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Mélanger le sucre,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le sucre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vanillé et les œufs</a:t>
            </a:r>
            <a:endParaRPr lang="fr-FR" sz="1600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233" y="2571628"/>
            <a:ext cx="5544250" cy="36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2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3739" y="254583"/>
            <a:ext cx="497101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2. Ensuite, ajouter la farine, la levure.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Bien remuer pour obtenir une pâte bien lisse.</a:t>
            </a:r>
            <a:endParaRPr lang="fr-FR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932" y="1071146"/>
            <a:ext cx="3690850" cy="5519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94667" y="254583"/>
            <a:ext cx="4108882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3. Ajouter le beurre et mélanger le tout</a:t>
            </a:r>
            <a:endParaRPr lang="fr-FR" sz="1600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666" y="1071146"/>
            <a:ext cx="3678549" cy="553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7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0116" y="153498"/>
            <a:ext cx="686631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4. Verser dans le moule à madeleine.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Mettre au four et surveiller la cuisson environ 10 min.</a:t>
            </a:r>
            <a:endParaRPr lang="fr-FR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60" y="1188719"/>
            <a:ext cx="5795649" cy="38571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927" y="1188719"/>
            <a:ext cx="2880440" cy="38342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79733" y="5704901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Bonne dégustation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4918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807" y="266008"/>
            <a:ext cx="9920606" cy="642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1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1499" y="2061557"/>
            <a:ext cx="8265622" cy="130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Vous pouvez joindre le service animation au nouveau numéro de ligne direct 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02.51.28.32.91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Du lundi au dimanche de 10h à 18h.</a:t>
            </a:r>
            <a:endParaRPr lang="fr-FR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918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5590</TotalTime>
  <Words>133</Words>
  <Application>Microsoft Office PowerPoint</Application>
  <PresentationFormat>Grand écran</PresentationFormat>
  <Paragraphs>25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Muli-Regular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CHD Vendee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OIRY Angèle</dc:creator>
  <cp:lastModifiedBy>GAUTIER Gwladys</cp:lastModifiedBy>
  <cp:revision>112</cp:revision>
  <cp:lastPrinted>2021-02-17T08:42:55Z</cp:lastPrinted>
  <dcterms:created xsi:type="dcterms:W3CDTF">2020-10-05T12:28:51Z</dcterms:created>
  <dcterms:modified xsi:type="dcterms:W3CDTF">2021-06-25T14:19:21Z</dcterms:modified>
</cp:coreProperties>
</file>