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  <p:sldId id="262" r:id="rId11"/>
    <p:sldId id="266" r:id="rId12"/>
    <p:sldId id="267" r:id="rId13"/>
    <p:sldId id="268" r:id="rId1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16/04/2021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16/04/2021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La Roseraie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Mars 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  <a:p>
            <a:r>
              <a:rPr lang="fr-FR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Nous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commençons à profiter du beau temps… 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Dans le parc du CHD…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253" y="3682721"/>
            <a:ext cx="2039874" cy="317527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69" y="3682721"/>
            <a:ext cx="1899410" cy="31752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421" y="3678865"/>
            <a:ext cx="1976549" cy="31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497" y="556592"/>
            <a:ext cx="7736210" cy="577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02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7037" y="197878"/>
            <a:ext cx="9794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Les activités musicales plaisent toujours autant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: jeux mémoire musicale,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écoute de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vinyles…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37" y="567210"/>
            <a:ext cx="5330476" cy="39753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367" y="3161845"/>
            <a:ext cx="4839433" cy="36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15" y="0"/>
            <a:ext cx="5179191" cy="38712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106" y="3013370"/>
            <a:ext cx="5143581" cy="38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94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6463" y="107262"/>
            <a:ext cx="10149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Des visioconférences sont toujours organisées pour garder le lien social avec les proches des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résidents.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770" y="1260070"/>
            <a:ext cx="6296401" cy="4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85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6961" y="7778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Sur la terrasse de l’étage …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61" y="1485706"/>
            <a:ext cx="5080052" cy="37877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42" y="1485706"/>
            <a:ext cx="5080051" cy="378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6465" y="0"/>
            <a:ext cx="9275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dirty="0"/>
              <a:t>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Nous bricolons sur le thème du printemps : 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438" y="646331"/>
            <a:ext cx="4882697" cy="36577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593" y="3393990"/>
            <a:ext cx="5115432" cy="340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44" y="90513"/>
            <a:ext cx="2969118" cy="395421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056" y="90513"/>
            <a:ext cx="5351007" cy="35438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556" y="3718761"/>
            <a:ext cx="2196088" cy="30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830" y="352853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Nous faisons un peu de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couture…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939" y="722185"/>
            <a:ext cx="4805917" cy="35862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633" y="2866767"/>
            <a:ext cx="5187961" cy="38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0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4837" y="690605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Ou de tricot…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43" y="1059937"/>
            <a:ext cx="3912973" cy="53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7999" y="418756"/>
            <a:ext cx="5673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Nous dansons pour fêter les anniversaires du mois…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43" y="1206253"/>
            <a:ext cx="3935250" cy="52170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656" y="1224120"/>
            <a:ext cx="3935250" cy="51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71" y="112552"/>
            <a:ext cx="8794423" cy="657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18" y="168719"/>
            <a:ext cx="8684974" cy="646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46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5547</TotalTime>
  <Words>89</Words>
  <Application>Microsoft Office PowerPoint</Application>
  <PresentationFormat>Grand écran</PresentationFormat>
  <Paragraphs>15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104</cp:revision>
  <cp:lastPrinted>2021-02-17T08:42:55Z</cp:lastPrinted>
  <dcterms:created xsi:type="dcterms:W3CDTF">2020-10-05T12:28:51Z</dcterms:created>
  <dcterms:modified xsi:type="dcterms:W3CDTF">2021-04-16T12:29:30Z</dcterms:modified>
</cp:coreProperties>
</file>