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9" r:id="rId9"/>
    <p:sldId id="270" r:id="rId10"/>
    <p:sldId id="271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E71"/>
    <a:srgbClr val="006699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L’Olivier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L’Olivier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à L’Olivier</a:t>
            </a: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SEPTEMBRE </a:t>
            </a:r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2021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3271" y="2905011"/>
            <a:ext cx="100984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RESIDENTS SE SONT REGALES A LA CREPERIE DU PORT DE JARD. CRÊPES OU GLACES, CHACUN SES GOÛTS.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07" y="4013667"/>
            <a:ext cx="4873607" cy="21964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215" y="4012787"/>
            <a:ext cx="4886923" cy="21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9" y="798022"/>
            <a:ext cx="76587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DEVINETTE DU MOIS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D’OCTOBRE</a:t>
            </a:r>
          </a:p>
          <a:p>
            <a:pPr algn="ctr"/>
            <a:endParaRPr lang="fr-FR" b="1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J’AI UN CHAPEAU MAIS PAS DE TETE, J’AI UN PIED MAIS PAS DE CHAUSSURE. QUI SUIS-JE ?</a:t>
            </a: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REPONSE SEPTEMBRE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: VENDANGE</a:t>
            </a:r>
          </a:p>
        </p:txBody>
      </p:sp>
    </p:spTree>
    <p:extLst>
      <p:ext uri="{BB962C8B-B14F-4D97-AF65-F5344CB8AC3E}">
        <p14:creationId xmlns:p14="http://schemas.microsoft.com/office/powerpoint/2010/main" val="422279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978" y="259893"/>
            <a:ext cx="2872680" cy="63740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266" y="268317"/>
            <a:ext cx="2871853" cy="63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2103120" y="1479325"/>
            <a:ext cx="30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5657" y="163580"/>
            <a:ext cx="992816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APRES-MIDI BIEN APPRECIEE DES RESIDENTS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. LE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CIEL ETAIT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COUVERT,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MAIS LA TEMPERATURE IDEALE POUR UNE PROMENADE SUR LE REMBLAI DE JARD SUR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MER.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CA FAIT DU BIEN DE SORTIR PRENDRE L’AIR SUR LA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CÔTE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1479325"/>
            <a:ext cx="2091109" cy="46394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082" y="1848657"/>
            <a:ext cx="7490742" cy="33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63" y="121541"/>
            <a:ext cx="7132728" cy="32118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63" y="3558553"/>
            <a:ext cx="7131155" cy="32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0967" y="0"/>
            <a:ext cx="6096000" cy="32644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b="1" u="sng" dirty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RECETTE CLAFOUTIS PRUNES</a:t>
            </a:r>
            <a:endParaRPr lang="fr-FR" dirty="0">
              <a:solidFill>
                <a:srgbClr val="0070C0"/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u="sng" dirty="0"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INGREDIENTS (12 personnes)</a:t>
            </a:r>
            <a:endParaRPr lang="fr-FR" dirty="0"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1200 G DE PRUNES</a:t>
            </a:r>
            <a:endParaRPr lang="fr-FR" dirty="0"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70 CL DE LAIT</a:t>
            </a:r>
            <a:endParaRPr lang="fr-FR" dirty="0"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60 G DE BEURRE</a:t>
            </a:r>
            <a:endParaRPr lang="fr-FR" dirty="0"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6 ŒUFS</a:t>
            </a:r>
            <a:endParaRPr lang="fr-FR" dirty="0"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220 G FARINE</a:t>
            </a:r>
            <a:endParaRPr lang="fr-FR" dirty="0"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220 G SUCRE</a:t>
            </a:r>
            <a:endParaRPr lang="fr-FR" dirty="0"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5348879" y="2923319"/>
            <a:ext cx="6372066" cy="3411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effectLst/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LAVER, ENLEVER LE NOYAU ET COUPER LES PRUNES EN PETIT MORCEAUX</a:t>
            </a:r>
            <a:endParaRPr lang="fr-FR" sz="11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9" y="3659483"/>
            <a:ext cx="3136938" cy="20846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879" y="3725154"/>
            <a:ext cx="3023627" cy="20189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638" y="3750092"/>
            <a:ext cx="2995728" cy="19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5906" y="253251"/>
            <a:ext cx="9529156" cy="286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2. MELANGER LE SUCRE AVEC LES ŒUFS, PUIS INCORPORER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FARINE PETIT A PETIT, LE BEURRE ET LE LAIT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32" y="1214975"/>
            <a:ext cx="4736574" cy="31658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813" y="3246051"/>
            <a:ext cx="4894222" cy="32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7469" y="156929"/>
            <a:ext cx="9978044" cy="63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3. VERSER DANS LES MOULES LES MORCEAUX DE PRUNES PUIS LA PATE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AU FOUR A 200° PENDANT 30/40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51" y="1039864"/>
            <a:ext cx="4051297" cy="2700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1366" y="6274330"/>
            <a:ext cx="270240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BONNE DEGUSTATION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94" y="1039864"/>
            <a:ext cx="4045239" cy="27008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720" y="3992015"/>
            <a:ext cx="3201698" cy="21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9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6153" y="95026"/>
            <a:ext cx="10210800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POUR LE PLUS GRAND PLAISIR DES RESIDENTS, NOUVELLE SEANCE AVEC NOS AMIS LES ANIMAUX DE VALERIE.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C’EST TOUJOURS UN BON MOMENT APPRECIE DE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TOUS.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842" y="1566210"/>
            <a:ext cx="3629821" cy="24198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597" y="1528149"/>
            <a:ext cx="3625356" cy="24198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08" y="2214298"/>
            <a:ext cx="2182557" cy="32738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842" y="4281056"/>
            <a:ext cx="3613136" cy="24141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597" y="4281056"/>
            <a:ext cx="3625356" cy="24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8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36" y="565677"/>
            <a:ext cx="4038694" cy="60637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02" y="565677"/>
            <a:ext cx="4038673" cy="60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293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5695</TotalTime>
  <Words>185</Words>
  <Application>Microsoft Office PowerPoint</Application>
  <PresentationFormat>Grand écran</PresentationFormat>
  <Paragraphs>30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151</cp:revision>
  <cp:lastPrinted>2021-02-17T08:42:55Z</cp:lastPrinted>
  <dcterms:created xsi:type="dcterms:W3CDTF">2020-10-05T12:28:51Z</dcterms:created>
  <dcterms:modified xsi:type="dcterms:W3CDTF">2021-10-21T14:10:53Z</dcterms:modified>
</cp:coreProperties>
</file>