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E01E71"/>
    <a:srgbClr val="FF6699"/>
    <a:srgbClr val="CC0066"/>
    <a:srgbClr val="B17ED8"/>
    <a:srgbClr val="F4E73E"/>
    <a:srgbClr val="EEC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1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D9843-916D-4CFB-8DAD-28337194BBD3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FD3E4-A45B-4FEA-BBDA-5B605084B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9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7A246-9769-4387-A0D6-C09AA5767D3B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76A4A-0D85-425B-B3E8-7125F9812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13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EHPAD</a:t>
              </a:r>
            </a:p>
            <a:p>
              <a:pPr algn="ctr"/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Pierre</a:t>
              </a:r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 Martin</a:t>
              </a:r>
              <a:endParaRPr lang="fr-FR" sz="2000" b="1" dirty="0" smtClean="0">
                <a:solidFill>
                  <a:srgbClr val="006699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85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0686-C938-486B-A104-BC1A0234D4A5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B8D7-2CB1-40E8-9910-493914B19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96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0686-C938-486B-A104-BC1A0234D4A5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B8D7-2CB1-40E8-9910-493914B19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2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0686-C938-486B-A104-BC1A0234D4A5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B8D7-2CB1-40E8-9910-493914B19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765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0686-C938-486B-A104-BC1A0234D4A5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B8D7-2CB1-40E8-9910-493914B19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93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72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0686-C938-486B-A104-BC1A0234D4A5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B8D7-2CB1-40E8-9910-493914B19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40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0686-C938-486B-A104-BC1A0234D4A5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B8D7-2CB1-40E8-9910-493914B19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28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0686-C938-486B-A104-BC1A0234D4A5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B8D7-2CB1-40E8-9910-493914B19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35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0686-C938-486B-A104-BC1A0234D4A5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B8D7-2CB1-40E8-9910-493914B19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15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0686-C938-486B-A104-BC1A0234D4A5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B8D7-2CB1-40E8-9910-493914B19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56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0686-C938-486B-A104-BC1A0234D4A5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B8D7-2CB1-40E8-9910-493914B19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02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0686-C938-486B-A104-BC1A0234D4A5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B8D7-2CB1-40E8-9910-493914B19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99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0AA5-ED54-4264-BAD1-A2C8C3D96000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C257-2C6D-4554-AACF-EDD0B76D5704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EHPAD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Pierre Martin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4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20686-C938-486B-A104-BC1A0234D4A5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4B8D7-2CB1-40E8-9910-493914B19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82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63271" y="445711"/>
            <a:ext cx="10031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La Vie Quotidienne </a:t>
            </a:r>
          </a:p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à l’EHPAD Pierre Martin</a:t>
            </a:r>
          </a:p>
          <a:p>
            <a:pPr algn="ctr"/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AOUT </a:t>
            </a:r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2022</a:t>
            </a:r>
          </a:p>
          <a:p>
            <a:pPr lvl="0"/>
            <a:endParaRPr lang="fr-FR" dirty="0" smtClean="0">
              <a:solidFill>
                <a:srgbClr val="7D7D7D"/>
              </a:solidFill>
              <a:latin typeface="Muli-Regular"/>
            </a:endParaRPr>
          </a:p>
          <a:p>
            <a:pPr lvl="0"/>
            <a:endParaRPr lang="fr-FR" sz="2000" b="1" dirty="0" smtClean="0">
              <a:solidFill>
                <a:srgbClr val="006699"/>
              </a:solidFill>
              <a:latin typeface="Muli-Regular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305" y="2883190"/>
            <a:ext cx="5118017" cy="3838513"/>
          </a:xfrm>
          <a:prstGeom prst="rect">
            <a:avLst/>
          </a:prstGeom>
        </p:spPr>
      </p:pic>
      <p:sp>
        <p:nvSpPr>
          <p:cNvPr id="8" name="Zone de texte 10"/>
          <p:cNvSpPr txBox="1"/>
          <p:nvPr/>
        </p:nvSpPr>
        <p:spPr>
          <a:xfrm>
            <a:off x="2287587" y="4478278"/>
            <a:ext cx="3822268" cy="6483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effectLst/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Atelier smoothies : abricots, pêches</a:t>
            </a:r>
          </a:p>
        </p:txBody>
      </p:sp>
    </p:spTree>
    <p:extLst>
      <p:ext uri="{BB962C8B-B14F-4D97-AF65-F5344CB8AC3E}">
        <p14:creationId xmlns:p14="http://schemas.microsoft.com/office/powerpoint/2010/main" val="34127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ᐅ 9 Bonne rentrée images, photos et illustrations pour whatsapp -  Bonnes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744" y="951144"/>
            <a:ext cx="6824721" cy="5100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764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681" y="588232"/>
            <a:ext cx="4146930" cy="553824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636" y="588232"/>
            <a:ext cx="4142869" cy="552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502" y="491136"/>
            <a:ext cx="4318294" cy="57681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451" y="491135"/>
            <a:ext cx="4323835" cy="576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79980" y="890464"/>
            <a:ext cx="2954655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Ateliers manuels et chants </a:t>
            </a:r>
            <a:endParaRPr lang="fr-FR" sz="1200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309" y="1618961"/>
            <a:ext cx="5654015" cy="42581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009" y="1174824"/>
            <a:ext cx="3774920" cy="501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221" y="685724"/>
            <a:ext cx="4227576" cy="56306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383" y="685724"/>
            <a:ext cx="4235540" cy="56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4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311" y="144871"/>
            <a:ext cx="4967576" cy="37122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761" y="2926080"/>
            <a:ext cx="4918916" cy="36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6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6029" y="93889"/>
            <a:ext cx="9437716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Goûter des anniversaires du mois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d’août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, avec un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artiste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chanteur, « Gérard Picard »</a:t>
            </a:r>
            <a:endParaRPr lang="fr-FR" sz="1400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462" y="461105"/>
            <a:ext cx="4238196" cy="3169433"/>
          </a:xfrm>
          <a:prstGeom prst="rect">
            <a:avLst/>
          </a:prstGeom>
        </p:spPr>
      </p:pic>
      <p:pic>
        <p:nvPicPr>
          <p:cNvPr id="3074" name="Picture 2" descr="20220830_1506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38" y="461104"/>
            <a:ext cx="4220819" cy="31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 descr="20220830_1543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462" y="3689399"/>
            <a:ext cx="4238196" cy="3060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20220830_1507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38" y="3689399"/>
            <a:ext cx="4146791" cy="311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7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20830_151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42" y="474806"/>
            <a:ext cx="4152495" cy="55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20220830_1518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44" y="3782955"/>
            <a:ext cx="3825875" cy="286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20220830_15175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31" y="253567"/>
            <a:ext cx="4391024" cy="3229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67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20830_1514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49" y="126278"/>
            <a:ext cx="2365952" cy="315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20220830_1521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58" y="236903"/>
            <a:ext cx="4058106" cy="304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20220830_154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58" y="3620800"/>
            <a:ext cx="4130262" cy="308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20220830_1543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10" y="3620800"/>
            <a:ext cx="4092666" cy="308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6599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5857</TotalTime>
  <Words>28</Words>
  <Application>Microsoft Office PowerPoint</Application>
  <PresentationFormat>Grand écran</PresentationFormat>
  <Paragraphs>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Muli-Regular</vt:lpstr>
      <vt:lpstr>Times New Roman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CHD Vendee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OIRY Angèle</dc:creator>
  <cp:lastModifiedBy>GAUTIER Gwladys</cp:lastModifiedBy>
  <cp:revision>241</cp:revision>
  <cp:lastPrinted>2021-02-17T08:42:55Z</cp:lastPrinted>
  <dcterms:created xsi:type="dcterms:W3CDTF">2020-10-05T12:28:51Z</dcterms:created>
  <dcterms:modified xsi:type="dcterms:W3CDTF">2022-09-16T12:10:53Z</dcterms:modified>
</cp:coreProperties>
</file>