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7" r:id="rId4"/>
    <p:sldId id="258" r:id="rId5"/>
    <p:sldId id="259" r:id="rId6"/>
    <p:sldId id="261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7A246-9769-4387-A0D6-C09AA5767D3B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76A4A-0D85-425B-B3E8-7125F9812D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3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Martin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6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22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76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40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28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15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99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 Martin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0686-C938-486B-A104-BC1A0234D4A5}" type="datetimeFigureOut">
              <a:rPr lang="fr-FR" smtClean="0"/>
              <a:t>11/10/2021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82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l’EHPAD Pierre Martin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SEPTEMBRE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sz="2000" b="1" dirty="0" smtClean="0">
              <a:solidFill>
                <a:srgbClr val="006699"/>
              </a:solidFill>
              <a:latin typeface="Muli-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1920" y="2804818"/>
            <a:ext cx="2941831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90 ans et les 100 ans 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15000"/>
              </a:lnSpc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Bon anniversaire !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60" y="3169533"/>
            <a:ext cx="2629036" cy="35083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28" y="3581242"/>
            <a:ext cx="4119415" cy="30966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476" y="3169533"/>
            <a:ext cx="2685301" cy="35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733" y="168674"/>
            <a:ext cx="4075549" cy="3056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872" y="3329762"/>
            <a:ext cx="4522911" cy="33950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205" y="3329762"/>
            <a:ext cx="4534966" cy="33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0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8618" y="213020"/>
            <a:ext cx="8082742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Médiation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animale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avec Valérie Blé. Les résidents retrouvent les animaux.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06" y="1191124"/>
            <a:ext cx="3159458" cy="42126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941" y="1191123"/>
            <a:ext cx="3162275" cy="42121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246" y="1191123"/>
            <a:ext cx="3162275" cy="4212150"/>
          </a:xfrm>
          <a:prstGeom prst="rect">
            <a:avLst/>
          </a:prstGeom>
        </p:spPr>
      </p:pic>
      <p:sp>
        <p:nvSpPr>
          <p:cNvPr id="8" name="Émoticône 7"/>
          <p:cNvSpPr/>
          <p:nvPr/>
        </p:nvSpPr>
        <p:spPr>
          <a:xfrm>
            <a:off x="9077498" y="1845425"/>
            <a:ext cx="470798" cy="4821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moticône 8"/>
          <p:cNvSpPr/>
          <p:nvPr/>
        </p:nvSpPr>
        <p:spPr>
          <a:xfrm>
            <a:off x="10010657" y="1762298"/>
            <a:ext cx="487423" cy="42394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63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206" y="951820"/>
            <a:ext cx="3972559" cy="53072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493" y="195475"/>
            <a:ext cx="4325473" cy="32376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36" y="3605427"/>
            <a:ext cx="4342530" cy="32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3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18" y="186933"/>
            <a:ext cx="2663657" cy="35454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560" y="186933"/>
            <a:ext cx="2663657" cy="35454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836" y="186933"/>
            <a:ext cx="2654566" cy="3545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374" y="3830410"/>
            <a:ext cx="3923232" cy="29361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388" y="3830411"/>
            <a:ext cx="3923089" cy="29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7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877" y="921493"/>
            <a:ext cx="3290136" cy="43903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958" y="921493"/>
            <a:ext cx="3295387" cy="43903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290" y="921493"/>
            <a:ext cx="3295387" cy="439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6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85" y="284656"/>
            <a:ext cx="2337052" cy="31160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710" y="1046760"/>
            <a:ext cx="6550270" cy="49163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85" y="3572962"/>
            <a:ext cx="2337052" cy="31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7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860" y="1305837"/>
            <a:ext cx="5540830" cy="41556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762" y="1305837"/>
            <a:ext cx="3116716" cy="41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8858" y="1112127"/>
            <a:ext cx="3031599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 goûter des anniversaires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13" y="2048719"/>
            <a:ext cx="2639340" cy="35291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367" y="2048718"/>
            <a:ext cx="2646838" cy="35291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19" y="2048718"/>
            <a:ext cx="4698593" cy="352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4631" y="711783"/>
            <a:ext cx="8398625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Préparation 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l’automne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et des poupées « frimousse » pour la Semaine Bleue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31" y="1403079"/>
            <a:ext cx="3888530" cy="51889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133" y="1403079"/>
            <a:ext cx="3888530" cy="518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72" y="672112"/>
            <a:ext cx="4237911" cy="56550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762" y="672112"/>
            <a:ext cx="4237940" cy="56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0398" y="1037311"/>
            <a:ext cx="2441694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Un peu de gym douce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900" y="1640021"/>
            <a:ext cx="6547211" cy="491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1797" y="729741"/>
            <a:ext cx="2441694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Et des jeux de société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067" y="1410855"/>
            <a:ext cx="6907154" cy="51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1990" y="1295007"/>
            <a:ext cx="5442580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Sortie à la Tranche sur Mer avec pause gourmande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078" y="2087524"/>
            <a:ext cx="4730602" cy="35420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829" y="2087524"/>
            <a:ext cx="2651311" cy="354206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289" y="2105602"/>
            <a:ext cx="2659210" cy="35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82" y="195821"/>
            <a:ext cx="4547171" cy="34159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883" y="195821"/>
            <a:ext cx="4561984" cy="34159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755" y="3738148"/>
            <a:ext cx="2317375" cy="30898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427" y="3738148"/>
            <a:ext cx="2312838" cy="30837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562" y="3738147"/>
            <a:ext cx="4108550" cy="30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393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5639</TotalTime>
  <Words>58</Words>
  <Application>Microsoft Office PowerPoint</Application>
  <PresentationFormat>Grand écran</PresentationFormat>
  <Paragraphs>11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134</cp:revision>
  <cp:lastPrinted>2021-02-17T08:42:55Z</cp:lastPrinted>
  <dcterms:created xsi:type="dcterms:W3CDTF">2020-10-05T12:28:51Z</dcterms:created>
  <dcterms:modified xsi:type="dcterms:W3CDTF">2021-10-11T12:50:07Z</dcterms:modified>
</cp:coreProperties>
</file>